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4" r:id="rId4"/>
    <p:sldMasterId id="2147483675" r:id="rId5"/>
  </p:sldMasterIdLst>
  <p:notesMasterIdLst>
    <p:notesMasterId r:id="rId6"/>
  </p:notesMasterIdLst>
  <p:sldIdLst>
    <p:sldId id="256" r:id="rId7"/>
    <p:sldId id="257" r:id="rId8"/>
    <p:sldId id="258" r:id="rId9"/>
  </p:sldIdLst>
  <p:sldSz cy="5143500" cx="9144000"/>
  <p:notesSz cx="6858000" cy="9144000"/>
  <p:embeddedFontLst>
    <p:embeddedFont>
      <p:font typeface="Nunito SemiBold"/>
      <p:regular r:id="rId10"/>
      <p:bold r:id="rId11"/>
      <p:italic r:id="rId12"/>
      <p:boldItalic r:id="rId13"/>
    </p:embeddedFont>
    <p:embeddedFont>
      <p:font typeface="Raleway SemiBold"/>
      <p:regular r:id="rId14"/>
      <p:bold r:id="rId15"/>
      <p:italic r:id="rId16"/>
      <p:boldItalic r:id="rId17"/>
    </p:embeddedFont>
    <p:embeddedFont>
      <p:font typeface="Raleway"/>
      <p:regular r:id="rId18"/>
      <p:bold r:id="rId19"/>
      <p:italic r:id="rId20"/>
      <p:boldItalic r:id="rId21"/>
    </p:embeddedFont>
    <p:embeddedFont>
      <p:font typeface="Nunito"/>
      <p:regular r:id="rId22"/>
      <p:bold r:id="rId23"/>
      <p:italic r:id="rId24"/>
      <p:boldItalic r:id="rId25"/>
    </p:embeddedFont>
    <p:embeddedFont>
      <p:font typeface="Poppins"/>
      <p:regular r:id="rId26"/>
      <p:bold r:id="rId27"/>
      <p:italic r:id="rId28"/>
      <p:boldItalic r:id="rId29"/>
    </p:embeddedFont>
    <p:embeddedFont>
      <p:font typeface="Poppins Medium"/>
      <p:regular r:id="rId30"/>
      <p:bold r:id="rId31"/>
      <p:italic r:id="rId32"/>
      <p:boldItalic r:id="rId33"/>
    </p:embeddedFont>
    <p:embeddedFont>
      <p:font typeface="Nunito ExtraBold"/>
      <p:bold r:id="rId34"/>
      <p:boldItalic r:id="rId35"/>
    </p:embeddedFont>
    <p:embeddedFont>
      <p:font typeface="Poppins SemiBol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Nunito-regular.fntdata"/><Relationship Id="rId21" Type="http://schemas.openxmlformats.org/officeDocument/2006/relationships/font" Target="fonts/Raleway-boldItalic.fntdata"/><Relationship Id="rId24" Type="http://schemas.openxmlformats.org/officeDocument/2006/relationships/font" Target="fonts/Nunito-italic.fntdata"/><Relationship Id="rId23" Type="http://schemas.openxmlformats.org/officeDocument/2006/relationships/font" Target="fonts/Nuni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oppins-regular.fntdata"/><Relationship Id="rId25" Type="http://schemas.openxmlformats.org/officeDocument/2006/relationships/font" Target="fonts/Nunito-boldItalic.fntdata"/><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Poppins-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ppinsMedium-bold.fntdata"/><Relationship Id="rId30" Type="http://schemas.openxmlformats.org/officeDocument/2006/relationships/font" Target="fonts/PoppinsMedium-regular.fntdata"/><Relationship Id="rId11" Type="http://schemas.openxmlformats.org/officeDocument/2006/relationships/font" Target="fonts/NunitoSemiBold-bold.fntdata"/><Relationship Id="rId33" Type="http://schemas.openxmlformats.org/officeDocument/2006/relationships/font" Target="fonts/PoppinsMedium-boldItalic.fntdata"/><Relationship Id="rId10" Type="http://schemas.openxmlformats.org/officeDocument/2006/relationships/font" Target="fonts/NunitoSemiBold-regular.fntdata"/><Relationship Id="rId32" Type="http://schemas.openxmlformats.org/officeDocument/2006/relationships/font" Target="fonts/PoppinsMedium-italic.fntdata"/><Relationship Id="rId13" Type="http://schemas.openxmlformats.org/officeDocument/2006/relationships/font" Target="fonts/NunitoSemiBold-boldItalic.fntdata"/><Relationship Id="rId35" Type="http://schemas.openxmlformats.org/officeDocument/2006/relationships/font" Target="fonts/NunitoExtraBold-boldItalic.fntdata"/><Relationship Id="rId12" Type="http://schemas.openxmlformats.org/officeDocument/2006/relationships/font" Target="fonts/NunitoSemiBold-italic.fntdata"/><Relationship Id="rId34" Type="http://schemas.openxmlformats.org/officeDocument/2006/relationships/font" Target="fonts/NunitoExtraBold-bold.fntdata"/><Relationship Id="rId15" Type="http://schemas.openxmlformats.org/officeDocument/2006/relationships/font" Target="fonts/RalewaySemiBold-bold.fntdata"/><Relationship Id="rId37" Type="http://schemas.openxmlformats.org/officeDocument/2006/relationships/font" Target="fonts/PoppinsSemiBold-bold.fntdata"/><Relationship Id="rId14" Type="http://schemas.openxmlformats.org/officeDocument/2006/relationships/font" Target="fonts/RalewaySemiBold-regular.fntdata"/><Relationship Id="rId36" Type="http://schemas.openxmlformats.org/officeDocument/2006/relationships/font" Target="fonts/PoppinsSemiBold-regular.fntdata"/><Relationship Id="rId17" Type="http://schemas.openxmlformats.org/officeDocument/2006/relationships/font" Target="fonts/RalewaySemiBold-boldItalic.fntdata"/><Relationship Id="rId39" Type="http://schemas.openxmlformats.org/officeDocument/2006/relationships/font" Target="fonts/PoppinsSemiBold-boldItalic.fntdata"/><Relationship Id="rId16" Type="http://schemas.openxmlformats.org/officeDocument/2006/relationships/font" Target="fonts/RalewaySemiBold-italic.fntdata"/><Relationship Id="rId38" Type="http://schemas.openxmlformats.org/officeDocument/2006/relationships/font" Target="fonts/PoppinsSemiBold-italic.fntdata"/><Relationship Id="rId19" Type="http://schemas.openxmlformats.org/officeDocument/2006/relationships/font" Target="fonts/Raleway-bold.fntdata"/><Relationship Id="rId18" Type="http://schemas.openxmlformats.org/officeDocument/2006/relationships/font" Target="fonts/Ralew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drive/u/0/folders/1v09Ue2FuFgtNMAFAs8cl4kdWlCUz8edS"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3db9705a99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23db9705a99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400">
              <a:latin typeface="Nunito"/>
              <a:ea typeface="Nunito"/>
              <a:cs typeface="Nunito"/>
              <a:sym typeface="Nuni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0a188d6efb_12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g20a188d6efb_12_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sz="1400">
                <a:latin typeface="Nunito"/>
                <a:ea typeface="Nunito"/>
                <a:cs typeface="Nunito"/>
                <a:sym typeface="Nunito"/>
              </a:rPr>
              <a:t>Need </a:t>
            </a:r>
            <a:r>
              <a:rPr lang="en" sz="1400">
                <a:latin typeface="Nunito"/>
                <a:ea typeface="Nunito"/>
                <a:cs typeface="Nunito"/>
                <a:sym typeface="Nunito"/>
              </a:rPr>
              <a:t>more</a:t>
            </a:r>
            <a:r>
              <a:rPr lang="en" sz="1400">
                <a:latin typeface="Nunito"/>
                <a:ea typeface="Nunito"/>
                <a:cs typeface="Nunito"/>
                <a:sym typeface="Nunito"/>
              </a:rPr>
              <a:t> assets for email or sharing with clients? </a:t>
            </a:r>
            <a:r>
              <a:rPr lang="en" sz="1400" u="sng">
                <a:solidFill>
                  <a:schemeClr val="hlink"/>
                </a:solidFill>
                <a:latin typeface="Nunito"/>
                <a:ea typeface="Nunito"/>
                <a:cs typeface="Nunito"/>
                <a:sym typeface="Nunito"/>
                <a:hlinkClick r:id="rId2"/>
              </a:rPr>
              <a:t>View the drive here for a collection of GIFs and videos.</a:t>
            </a:r>
            <a:r>
              <a:rPr lang="en" sz="1400">
                <a:latin typeface="Nunito"/>
                <a:ea typeface="Nunito"/>
                <a:cs typeface="Nunito"/>
                <a:sym typeface="Nunito"/>
              </a:rPr>
              <a:t> </a:t>
            </a:r>
            <a:endParaRPr sz="1400">
              <a:latin typeface="Nunito"/>
              <a:ea typeface="Nunito"/>
              <a:cs typeface="Nunito"/>
              <a:sym typeface="Nunito"/>
            </a:endParaRPr>
          </a:p>
        </p:txBody>
      </p:sp>
      <p:sp>
        <p:nvSpPr>
          <p:cNvPr id="151" name="Google Shape;151;g20a188d6efb_12_9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0a188d6ef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0a188d6ef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type="tx">
  <p:cSld name="TITLE_AND_BODY">
    <p:spTree>
      <p:nvGrpSpPr>
        <p:cNvPr id="54" name="Shape 54"/>
        <p:cNvGrpSpPr/>
        <p:nvPr/>
      </p:nvGrpSpPr>
      <p:grpSpPr>
        <a:xfrm>
          <a:off x="0" y="0"/>
          <a:ext cx="0" cy="0"/>
          <a:chOff x="0" y="0"/>
          <a:chExt cx="0" cy="0"/>
        </a:xfrm>
      </p:grpSpPr>
      <p:sp>
        <p:nvSpPr>
          <p:cNvPr id="55" name="Google Shape;55;p14"/>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6" name="Google Shape;56;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sz="1100">
              <a:solidFill>
                <a:srgbClr val="000000"/>
              </a:solidFill>
              <a:latin typeface="Arial"/>
              <a:ea typeface="Arial"/>
              <a:cs typeface="Arial"/>
              <a:sym typeface="Arial"/>
            </a:endParaRPr>
          </a:p>
        </p:txBody>
      </p:sp>
      <p:sp>
        <p:nvSpPr>
          <p:cNvPr id="57" name="Google Shape;57;p14"/>
          <p:cNvSpPr/>
          <p:nvPr>
            <p:ph idx="2" type="pic"/>
          </p:nvPr>
        </p:nvSpPr>
        <p:spPr>
          <a:xfrm>
            <a:off x="3863475" y="1350200"/>
            <a:ext cx="5066700" cy="2540100"/>
          </a:xfrm>
          <a:prstGeom prst="roundRect">
            <a:avLst>
              <a:gd fmla="val 16667" name="adj"/>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Image" type="blank">
  <p:cSld name="BLANK">
    <p:spTree>
      <p:nvGrpSpPr>
        <p:cNvPr id="58" name="Shape 58"/>
        <p:cNvGrpSpPr/>
        <p:nvPr/>
      </p:nvGrpSpPr>
      <p:grpSpPr>
        <a:xfrm>
          <a:off x="0" y="0"/>
          <a:ext cx="0" cy="0"/>
          <a:chOff x="0" y="0"/>
          <a:chExt cx="0" cy="0"/>
        </a:xfrm>
      </p:grpSpPr>
      <p:sp>
        <p:nvSpPr>
          <p:cNvPr id="59" name="Google Shape;59;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15"/>
          <p:cNvSpPr/>
          <p:nvPr>
            <p:ph idx="2" type="pic"/>
          </p:nvPr>
        </p:nvSpPr>
        <p:spPr>
          <a:xfrm>
            <a:off x="5387475" y="0"/>
            <a:ext cx="3756600" cy="51435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AND_BODY 2">
    <p:spTree>
      <p:nvGrpSpPr>
        <p:cNvPr id="61" name="Shape 61"/>
        <p:cNvGrpSpPr/>
        <p:nvPr/>
      </p:nvGrpSpPr>
      <p:grpSpPr>
        <a:xfrm>
          <a:off x="0" y="0"/>
          <a:ext cx="0" cy="0"/>
          <a:chOff x="0" y="0"/>
          <a:chExt cx="0" cy="0"/>
        </a:xfrm>
      </p:grpSpPr>
      <p:sp>
        <p:nvSpPr>
          <p:cNvPr id="62" name="Google Shape;62;p16"/>
          <p:cNvSpPr txBox="1"/>
          <p:nvPr>
            <p:ph type="title"/>
          </p:nvPr>
        </p:nvSpPr>
        <p:spPr>
          <a:xfrm>
            <a:off x="347663" y="-20643"/>
            <a:ext cx="7877175" cy="857250"/>
          </a:xfrm>
          <a:prstGeom prst="rect">
            <a:avLst/>
          </a:prstGeom>
          <a:noFill/>
          <a:ln>
            <a:noFill/>
          </a:ln>
        </p:spPr>
        <p:txBody>
          <a:bodyPr anchorCtr="0" anchor="ctr" bIns="14300" lIns="14300" spcFirstLastPara="1" rIns="14300" wrap="square" tIns="14300">
            <a:noAutofit/>
          </a:bodyPr>
          <a:lstStyle>
            <a:lvl1pPr lvl="0" algn="l">
              <a:lnSpc>
                <a:spcPct val="100000"/>
              </a:lnSpc>
              <a:spcBef>
                <a:spcPts val="0"/>
              </a:spcBef>
              <a:spcAft>
                <a:spcPts val="0"/>
              </a:spcAft>
              <a:buClr>
                <a:srgbClr val="2D2E43"/>
              </a:buClr>
              <a:buSzPts val="600"/>
              <a:buFont typeface="Nunito"/>
              <a:buNone/>
              <a:defRPr sz="800" cap="none">
                <a:solidFill>
                  <a:srgbClr val="2D2E43"/>
                </a:solidFill>
                <a:latin typeface="Nunito"/>
                <a:ea typeface="Nunito"/>
                <a:cs typeface="Nunito"/>
                <a:sym typeface="Nunito"/>
              </a:defRPr>
            </a:lvl1pPr>
            <a:lvl2pPr lvl="1" algn="ctr">
              <a:lnSpc>
                <a:spcPct val="100000"/>
              </a:lnSpc>
              <a:spcBef>
                <a:spcPts val="0"/>
              </a:spcBef>
              <a:spcAft>
                <a:spcPts val="0"/>
              </a:spcAft>
              <a:buClr>
                <a:srgbClr val="464766"/>
              </a:buClr>
              <a:buSzPts val="500"/>
              <a:buNone/>
              <a:defRPr/>
            </a:lvl2pPr>
            <a:lvl3pPr lvl="2" algn="ctr">
              <a:lnSpc>
                <a:spcPct val="100000"/>
              </a:lnSpc>
              <a:spcBef>
                <a:spcPts val="0"/>
              </a:spcBef>
              <a:spcAft>
                <a:spcPts val="0"/>
              </a:spcAft>
              <a:buClr>
                <a:srgbClr val="464766"/>
              </a:buClr>
              <a:buSzPts val="500"/>
              <a:buNone/>
              <a:defRPr/>
            </a:lvl3pPr>
            <a:lvl4pPr lvl="3" algn="ctr">
              <a:lnSpc>
                <a:spcPct val="100000"/>
              </a:lnSpc>
              <a:spcBef>
                <a:spcPts val="0"/>
              </a:spcBef>
              <a:spcAft>
                <a:spcPts val="0"/>
              </a:spcAft>
              <a:buClr>
                <a:srgbClr val="464766"/>
              </a:buClr>
              <a:buSzPts val="500"/>
              <a:buNone/>
              <a:defRPr/>
            </a:lvl4pPr>
            <a:lvl5pPr lvl="4" algn="ctr">
              <a:lnSpc>
                <a:spcPct val="100000"/>
              </a:lnSpc>
              <a:spcBef>
                <a:spcPts val="0"/>
              </a:spcBef>
              <a:spcAft>
                <a:spcPts val="0"/>
              </a:spcAft>
              <a:buClr>
                <a:srgbClr val="464766"/>
              </a:buClr>
              <a:buSzPts val="500"/>
              <a:buNone/>
              <a:defRPr/>
            </a:lvl5pPr>
            <a:lvl6pPr lvl="5" algn="ctr">
              <a:lnSpc>
                <a:spcPct val="100000"/>
              </a:lnSpc>
              <a:spcBef>
                <a:spcPts val="0"/>
              </a:spcBef>
              <a:spcAft>
                <a:spcPts val="0"/>
              </a:spcAft>
              <a:buClr>
                <a:srgbClr val="464766"/>
              </a:buClr>
              <a:buSzPts val="500"/>
              <a:buNone/>
              <a:defRPr/>
            </a:lvl6pPr>
            <a:lvl7pPr lvl="6" algn="ctr">
              <a:lnSpc>
                <a:spcPct val="100000"/>
              </a:lnSpc>
              <a:spcBef>
                <a:spcPts val="0"/>
              </a:spcBef>
              <a:spcAft>
                <a:spcPts val="0"/>
              </a:spcAft>
              <a:buClr>
                <a:srgbClr val="464766"/>
              </a:buClr>
              <a:buSzPts val="500"/>
              <a:buNone/>
              <a:defRPr/>
            </a:lvl7pPr>
            <a:lvl8pPr lvl="7" algn="ctr">
              <a:lnSpc>
                <a:spcPct val="100000"/>
              </a:lnSpc>
              <a:spcBef>
                <a:spcPts val="0"/>
              </a:spcBef>
              <a:spcAft>
                <a:spcPts val="0"/>
              </a:spcAft>
              <a:buClr>
                <a:srgbClr val="464766"/>
              </a:buClr>
              <a:buSzPts val="500"/>
              <a:buNone/>
              <a:defRPr/>
            </a:lvl8pPr>
            <a:lvl9pPr lvl="8" algn="ctr">
              <a:lnSpc>
                <a:spcPct val="100000"/>
              </a:lnSpc>
              <a:spcBef>
                <a:spcPts val="0"/>
              </a:spcBef>
              <a:spcAft>
                <a:spcPts val="0"/>
              </a:spcAft>
              <a:buClr>
                <a:srgbClr val="464766"/>
              </a:buClr>
              <a:buSzPts val="500"/>
              <a:buNone/>
              <a:defRPr/>
            </a:lvl9pPr>
          </a:lstStyle>
          <a:p/>
        </p:txBody>
      </p:sp>
      <p:sp>
        <p:nvSpPr>
          <p:cNvPr id="63" name="Google Shape;63;p16"/>
          <p:cNvSpPr txBox="1"/>
          <p:nvPr>
            <p:ph idx="1" type="body"/>
          </p:nvPr>
        </p:nvSpPr>
        <p:spPr>
          <a:xfrm>
            <a:off x="4747005" y="845603"/>
            <a:ext cx="3801682" cy="2180595"/>
          </a:xfrm>
          <a:prstGeom prst="rect">
            <a:avLst/>
          </a:prstGeom>
          <a:noFill/>
          <a:ln>
            <a:noFill/>
          </a:ln>
        </p:spPr>
        <p:txBody>
          <a:bodyPr anchorCtr="0" anchor="ctr" bIns="14300" lIns="14300" spcFirstLastPara="1" rIns="14300" wrap="square" tIns="14300">
            <a:noAutofit/>
          </a:bodyPr>
          <a:lstStyle>
            <a:lvl1pPr indent="-228600" lvl="0" marL="457200" algn="ctr">
              <a:lnSpc>
                <a:spcPct val="100000"/>
              </a:lnSpc>
              <a:spcBef>
                <a:spcPts val="0"/>
              </a:spcBef>
              <a:spcAft>
                <a:spcPts val="0"/>
              </a:spcAft>
              <a:buClr>
                <a:srgbClr val="2D2E43"/>
              </a:buClr>
              <a:buSzPts val="500"/>
              <a:buNone/>
              <a:defRPr/>
            </a:lvl1pPr>
            <a:lvl2pPr indent="-228600" lvl="1" marL="914400" algn="ctr">
              <a:lnSpc>
                <a:spcPct val="100000"/>
              </a:lnSpc>
              <a:spcBef>
                <a:spcPts val="2100"/>
              </a:spcBef>
              <a:spcAft>
                <a:spcPts val="0"/>
              </a:spcAft>
              <a:buClr>
                <a:srgbClr val="2D2E43"/>
              </a:buClr>
              <a:buSzPts val="500"/>
              <a:buNone/>
              <a:defRPr/>
            </a:lvl2pPr>
            <a:lvl3pPr indent="-228600" lvl="2" marL="1371600" algn="ctr">
              <a:lnSpc>
                <a:spcPct val="100000"/>
              </a:lnSpc>
              <a:spcBef>
                <a:spcPts val="0"/>
              </a:spcBef>
              <a:spcAft>
                <a:spcPts val="0"/>
              </a:spcAft>
              <a:buClr>
                <a:srgbClr val="2D2E43"/>
              </a:buClr>
              <a:buSzPts val="500"/>
              <a:buNone/>
              <a:defRPr/>
            </a:lvl3pPr>
            <a:lvl4pPr indent="-228600" lvl="3" marL="1828800" algn="ctr">
              <a:lnSpc>
                <a:spcPct val="100000"/>
              </a:lnSpc>
              <a:spcBef>
                <a:spcPts val="0"/>
              </a:spcBef>
              <a:spcAft>
                <a:spcPts val="0"/>
              </a:spcAft>
              <a:buClr>
                <a:srgbClr val="000000"/>
              </a:buClr>
              <a:buSzPts val="500"/>
              <a:buNone/>
              <a:defRPr/>
            </a:lvl4pPr>
            <a:lvl5pPr indent="-228600" lvl="4" marL="2286000" algn="ctr">
              <a:lnSpc>
                <a:spcPct val="100000"/>
              </a:lnSpc>
              <a:spcBef>
                <a:spcPts val="0"/>
              </a:spcBef>
              <a:spcAft>
                <a:spcPts val="0"/>
              </a:spcAft>
              <a:buClr>
                <a:srgbClr val="000000"/>
              </a:buClr>
              <a:buSzPts val="500"/>
              <a:buNone/>
              <a:defRPr/>
            </a:lvl5pPr>
            <a:lvl6pPr indent="-228600" lvl="5" marL="2743200" algn="ctr">
              <a:lnSpc>
                <a:spcPct val="100000"/>
              </a:lnSpc>
              <a:spcBef>
                <a:spcPts val="0"/>
              </a:spcBef>
              <a:spcAft>
                <a:spcPts val="0"/>
              </a:spcAft>
              <a:buClr>
                <a:srgbClr val="2D2E43"/>
              </a:buClr>
              <a:buSzPts val="500"/>
              <a:buNone/>
              <a:defRPr/>
            </a:lvl6pPr>
            <a:lvl7pPr indent="-228600" lvl="6" marL="3200400" algn="ctr">
              <a:lnSpc>
                <a:spcPct val="100000"/>
              </a:lnSpc>
              <a:spcBef>
                <a:spcPts val="0"/>
              </a:spcBef>
              <a:spcAft>
                <a:spcPts val="0"/>
              </a:spcAft>
              <a:buClr>
                <a:srgbClr val="2D2E43"/>
              </a:buClr>
              <a:buSzPts val="500"/>
              <a:buNone/>
              <a:defRPr/>
            </a:lvl7pPr>
            <a:lvl8pPr indent="-228600" lvl="7" marL="3657600" algn="ctr">
              <a:lnSpc>
                <a:spcPct val="100000"/>
              </a:lnSpc>
              <a:spcBef>
                <a:spcPts val="0"/>
              </a:spcBef>
              <a:spcAft>
                <a:spcPts val="0"/>
              </a:spcAft>
              <a:buClr>
                <a:srgbClr val="2D2E43"/>
              </a:buClr>
              <a:buSzPts val="500"/>
              <a:buNone/>
              <a:defRPr/>
            </a:lvl8pPr>
            <a:lvl9pPr indent="-228600" lvl="8" marL="4114800" algn="ctr">
              <a:lnSpc>
                <a:spcPct val="100000"/>
              </a:lnSpc>
              <a:spcBef>
                <a:spcPts val="0"/>
              </a:spcBef>
              <a:spcAft>
                <a:spcPts val="0"/>
              </a:spcAft>
              <a:buClr>
                <a:srgbClr val="2D2E43"/>
              </a:buClr>
              <a:buSzPts val="500"/>
              <a:buNone/>
              <a:defRPr/>
            </a:lvl9pPr>
          </a:lstStyle>
          <a:p/>
        </p:txBody>
      </p:sp>
      <p:sp>
        <p:nvSpPr>
          <p:cNvPr id="64" name="Google Shape;64;p16"/>
          <p:cNvSpPr txBox="1"/>
          <p:nvPr>
            <p:ph idx="2" type="body"/>
          </p:nvPr>
        </p:nvSpPr>
        <p:spPr>
          <a:xfrm>
            <a:off x="695325" y="785813"/>
            <a:ext cx="3729540" cy="3486150"/>
          </a:xfrm>
          <a:prstGeom prst="rect">
            <a:avLst/>
          </a:prstGeom>
          <a:noFill/>
          <a:ln>
            <a:noFill/>
          </a:ln>
        </p:spPr>
        <p:txBody>
          <a:bodyPr anchorCtr="0" anchor="t" bIns="14300" lIns="14300" spcFirstLastPara="1" rIns="14300" wrap="square" tIns="14300">
            <a:noAutofit/>
          </a:bodyPr>
          <a:lstStyle>
            <a:lvl1pPr indent="-228600" lvl="0" marL="457200" algn="l">
              <a:lnSpc>
                <a:spcPct val="100000"/>
              </a:lnSpc>
              <a:spcBef>
                <a:spcPts val="2200"/>
              </a:spcBef>
              <a:spcAft>
                <a:spcPts val="0"/>
              </a:spcAft>
              <a:buClr>
                <a:srgbClr val="7611B6"/>
              </a:buClr>
              <a:buSzPts val="800"/>
              <a:buFont typeface="Nunito SemiBold"/>
              <a:buNone/>
              <a:defRPr sz="1000" cap="none">
                <a:solidFill>
                  <a:srgbClr val="7611B6"/>
                </a:solidFill>
                <a:latin typeface="Nunito SemiBold"/>
                <a:ea typeface="Nunito SemiBold"/>
                <a:cs typeface="Nunito SemiBold"/>
                <a:sym typeface="Nunito SemiBold"/>
              </a:defRPr>
            </a:lvl1pPr>
            <a:lvl2pPr indent="-228600" lvl="1" marL="914400" algn="l">
              <a:lnSpc>
                <a:spcPct val="100000"/>
              </a:lnSpc>
              <a:spcBef>
                <a:spcPts val="1000"/>
              </a:spcBef>
              <a:spcAft>
                <a:spcPts val="0"/>
              </a:spcAft>
              <a:buClr>
                <a:srgbClr val="000000"/>
              </a:buClr>
              <a:buSzPts val="700"/>
              <a:buFont typeface="Nunito SemiBold"/>
              <a:buNone/>
              <a:defRPr sz="900">
                <a:solidFill>
                  <a:srgbClr val="000000"/>
                </a:solidFill>
                <a:latin typeface="Nunito SemiBold"/>
                <a:ea typeface="Nunito SemiBold"/>
                <a:cs typeface="Nunito SemiBold"/>
                <a:sym typeface="Nunito SemiBold"/>
              </a:defRPr>
            </a:lvl2pPr>
            <a:lvl3pPr indent="-228600" lvl="2" marL="1371600" algn="l">
              <a:lnSpc>
                <a:spcPct val="100000"/>
              </a:lnSpc>
              <a:spcBef>
                <a:spcPts val="1000"/>
              </a:spcBef>
              <a:spcAft>
                <a:spcPts val="0"/>
              </a:spcAft>
              <a:buClr>
                <a:srgbClr val="000000"/>
              </a:buClr>
              <a:buSzPts val="600"/>
              <a:buFont typeface="Nunito"/>
              <a:buNone/>
              <a:defRPr sz="800">
                <a:solidFill>
                  <a:srgbClr val="000000"/>
                </a:solidFill>
              </a:defRPr>
            </a:lvl3pPr>
            <a:lvl4pPr indent="-273050" lvl="3" marL="1828800" algn="l">
              <a:lnSpc>
                <a:spcPct val="100000"/>
              </a:lnSpc>
              <a:spcBef>
                <a:spcPts val="1400"/>
              </a:spcBef>
              <a:spcAft>
                <a:spcPts val="0"/>
              </a:spcAft>
              <a:buClr>
                <a:srgbClr val="000000"/>
              </a:buClr>
              <a:buSzPts val="700"/>
              <a:buFont typeface="Nunito"/>
              <a:buChar char="•"/>
              <a:defRPr sz="800"/>
            </a:lvl4pPr>
            <a:lvl5pPr indent="-228600" lvl="4" marL="2286000" algn="l">
              <a:lnSpc>
                <a:spcPct val="100000"/>
              </a:lnSpc>
              <a:spcBef>
                <a:spcPts val="500"/>
              </a:spcBef>
              <a:spcAft>
                <a:spcPts val="0"/>
              </a:spcAft>
              <a:buClr>
                <a:srgbClr val="000000"/>
              </a:buClr>
              <a:buSzPts val="600"/>
              <a:buFont typeface="Nunito"/>
              <a:buNone/>
              <a:defRPr sz="800">
                <a:latin typeface="Nunito"/>
                <a:ea typeface="Nunito"/>
                <a:cs typeface="Nunito"/>
                <a:sym typeface="Nunito"/>
              </a:defRPr>
            </a:lvl5pPr>
            <a:lvl6pPr indent="-228600" lvl="5" marL="2743200" algn="ctr">
              <a:lnSpc>
                <a:spcPct val="100000"/>
              </a:lnSpc>
              <a:spcBef>
                <a:spcPts val="0"/>
              </a:spcBef>
              <a:spcAft>
                <a:spcPts val="0"/>
              </a:spcAft>
              <a:buClr>
                <a:srgbClr val="2D2E43"/>
              </a:buClr>
              <a:buSzPts val="500"/>
              <a:buNone/>
              <a:defRPr/>
            </a:lvl6pPr>
            <a:lvl7pPr indent="-228600" lvl="6" marL="3200400" algn="ctr">
              <a:lnSpc>
                <a:spcPct val="100000"/>
              </a:lnSpc>
              <a:spcBef>
                <a:spcPts val="0"/>
              </a:spcBef>
              <a:spcAft>
                <a:spcPts val="0"/>
              </a:spcAft>
              <a:buClr>
                <a:srgbClr val="2D2E43"/>
              </a:buClr>
              <a:buSzPts val="500"/>
              <a:buNone/>
              <a:defRPr/>
            </a:lvl7pPr>
            <a:lvl8pPr indent="-228600" lvl="7" marL="3657600" algn="ctr">
              <a:lnSpc>
                <a:spcPct val="100000"/>
              </a:lnSpc>
              <a:spcBef>
                <a:spcPts val="0"/>
              </a:spcBef>
              <a:spcAft>
                <a:spcPts val="0"/>
              </a:spcAft>
              <a:buClr>
                <a:srgbClr val="2D2E43"/>
              </a:buClr>
              <a:buSzPts val="500"/>
              <a:buNone/>
              <a:defRPr/>
            </a:lvl8pPr>
            <a:lvl9pPr indent="-228600" lvl="8" marL="4114800" algn="ctr">
              <a:lnSpc>
                <a:spcPct val="100000"/>
              </a:lnSpc>
              <a:spcBef>
                <a:spcPts val="0"/>
              </a:spcBef>
              <a:spcAft>
                <a:spcPts val="0"/>
              </a:spcAft>
              <a:buClr>
                <a:srgbClr val="2D2E43"/>
              </a:buClr>
              <a:buSzPts val="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5" name="Shape 65"/>
        <p:cNvGrpSpPr/>
        <p:nvPr/>
      </p:nvGrpSpPr>
      <p:grpSpPr>
        <a:xfrm>
          <a:off x="0" y="0"/>
          <a:ext cx="0" cy="0"/>
          <a:chOff x="0" y="0"/>
          <a:chExt cx="0" cy="0"/>
        </a:xfrm>
      </p:grpSpPr>
      <p:sp>
        <p:nvSpPr>
          <p:cNvPr id="66" name="Google Shape;66;p1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7"/>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8" name="Google Shape;6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69" name="Google Shape;6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70" name="Google Shape;7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18"/>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4" name="Google Shape;74;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75" name="Google Shape;75;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76" name="Google Shape;76;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7" name="Shape 77"/>
        <p:cNvGrpSpPr/>
        <p:nvPr/>
      </p:nvGrpSpPr>
      <p:grpSpPr>
        <a:xfrm>
          <a:off x="0" y="0"/>
          <a:ext cx="0" cy="0"/>
          <a:chOff x="0" y="0"/>
          <a:chExt cx="0" cy="0"/>
        </a:xfrm>
      </p:grpSpPr>
      <p:sp>
        <p:nvSpPr>
          <p:cNvPr id="78" name="Google Shape;78;p19"/>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19"/>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80" name="Google Shape;80;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1" name="Google Shape;81;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2" name="Google Shape;82;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3" name="Shape 83"/>
        <p:cNvGrpSpPr/>
        <p:nvPr/>
      </p:nvGrpSpPr>
      <p:grpSpPr>
        <a:xfrm>
          <a:off x="0" y="0"/>
          <a:ext cx="0" cy="0"/>
          <a:chOff x="0" y="0"/>
          <a:chExt cx="0" cy="0"/>
        </a:xfrm>
      </p:grpSpPr>
      <p:sp>
        <p:nvSpPr>
          <p:cNvPr id="84" name="Google Shape;84;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20"/>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20"/>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8" name="Google Shape;88;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9" name="Google Shape;89;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0" name="Shape 90"/>
        <p:cNvGrpSpPr/>
        <p:nvPr/>
      </p:nvGrpSpPr>
      <p:grpSpPr>
        <a:xfrm>
          <a:off x="0" y="0"/>
          <a:ext cx="0" cy="0"/>
          <a:chOff x="0" y="0"/>
          <a:chExt cx="0" cy="0"/>
        </a:xfrm>
      </p:grpSpPr>
      <p:sp>
        <p:nvSpPr>
          <p:cNvPr id="91" name="Google Shape;91;p21"/>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21"/>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3" name="Google Shape;93;p21"/>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4" name="Google Shape;94;p21"/>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5" name="Google Shape;95;p21"/>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6" name="Google Shape;96;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97" name="Google Shape;97;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98" name="Google Shape;98;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sp>
        <p:nvSpPr>
          <p:cNvPr id="100" name="Google Shape;100;p22"/>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02" name="Google Shape;102;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03" name="Google Shape;103;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4" name="Shape 104"/>
        <p:cNvGrpSpPr/>
        <p:nvPr/>
      </p:nvGrpSpPr>
      <p:grpSpPr>
        <a:xfrm>
          <a:off x="0" y="0"/>
          <a:ext cx="0" cy="0"/>
          <a:chOff x="0" y="0"/>
          <a:chExt cx="0" cy="0"/>
        </a:xfrm>
      </p:grpSpPr>
      <p:sp>
        <p:nvSpPr>
          <p:cNvPr id="105" name="Google Shape;105;p2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2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7" name="Google Shape;107;p2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8" name="Google Shape;108;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09" name="Google Shape;109;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10" name="Google Shape;110;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1" name="Shape 111"/>
        <p:cNvGrpSpPr/>
        <p:nvPr/>
      </p:nvGrpSpPr>
      <p:grpSpPr>
        <a:xfrm>
          <a:off x="0" y="0"/>
          <a:ext cx="0" cy="0"/>
          <a:chOff x="0" y="0"/>
          <a:chExt cx="0" cy="0"/>
        </a:xfrm>
      </p:grpSpPr>
      <p:sp>
        <p:nvSpPr>
          <p:cNvPr id="112" name="Google Shape;112;p2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3" name="Google Shape;113;p24"/>
          <p:cNvSpPr/>
          <p:nvPr>
            <p:ph idx="2" type="pic"/>
          </p:nvPr>
        </p:nvSpPr>
        <p:spPr>
          <a:xfrm>
            <a:off x="3887391" y="740569"/>
            <a:ext cx="4629150" cy="3655219"/>
          </a:xfrm>
          <a:prstGeom prst="rect">
            <a:avLst/>
          </a:prstGeom>
          <a:noFill/>
          <a:ln>
            <a:noFill/>
          </a:ln>
        </p:spPr>
      </p:sp>
      <p:sp>
        <p:nvSpPr>
          <p:cNvPr id="114" name="Google Shape;114;p2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5" name="Google Shape;115;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16" name="Google Shape;116;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17" name="Google Shape;117;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8" name="Shape 118"/>
        <p:cNvGrpSpPr/>
        <p:nvPr/>
      </p:nvGrpSpPr>
      <p:grpSpPr>
        <a:xfrm>
          <a:off x="0" y="0"/>
          <a:ext cx="0" cy="0"/>
          <a:chOff x="0" y="0"/>
          <a:chExt cx="0" cy="0"/>
        </a:xfrm>
      </p:grpSpPr>
      <p:sp>
        <p:nvSpPr>
          <p:cNvPr id="119" name="Google Shape;119;p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0" name="Google Shape;120;p25"/>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1" name="Google Shape;121;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22" name="Google Shape;122;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23" name="Google Shape;123;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4" name="Shape 124"/>
        <p:cNvGrpSpPr/>
        <p:nvPr/>
      </p:nvGrpSpPr>
      <p:grpSpPr>
        <a:xfrm>
          <a:off x="0" y="0"/>
          <a:ext cx="0" cy="0"/>
          <a:chOff x="0" y="0"/>
          <a:chExt cx="0" cy="0"/>
        </a:xfrm>
      </p:grpSpPr>
      <p:sp>
        <p:nvSpPr>
          <p:cNvPr id="125" name="Google Shape;125;p26"/>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26"/>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7" name="Google Shape;127;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28" name="Google Shape;128;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29" name="Google Shape;129;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bg>
      <p:bgPr>
        <a:solidFill>
          <a:srgbClr val="F8F5EB"/>
        </a:solidFill>
      </p:bgPr>
    </p:bg>
    <p:spTree>
      <p:nvGrpSpPr>
        <p:cNvPr id="130" name="Shape 130"/>
        <p:cNvGrpSpPr/>
        <p:nvPr/>
      </p:nvGrpSpPr>
      <p:grpSpPr>
        <a:xfrm>
          <a:off x="0" y="0"/>
          <a:ext cx="0" cy="0"/>
          <a:chOff x="0" y="0"/>
          <a:chExt cx="0" cy="0"/>
        </a:xfrm>
      </p:grpSpPr>
      <p:sp>
        <p:nvSpPr>
          <p:cNvPr id="131" name="Google Shape;131;p27"/>
          <p:cNvSpPr txBox="1"/>
          <p:nvPr>
            <p:ph type="title"/>
          </p:nvPr>
        </p:nvSpPr>
        <p:spPr>
          <a:xfrm>
            <a:off x="311700" y="375261"/>
            <a:ext cx="8520525" cy="7308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rgbClr val="DF471C"/>
              </a:buClr>
              <a:buSzPts val="3600"/>
              <a:buNone/>
              <a:defRPr b="1" sz="2900">
                <a:solidFill>
                  <a:srgbClr val="8BCDCD"/>
                </a:solidFill>
              </a:defRPr>
            </a:lvl1pPr>
            <a:lvl2pPr lvl="1"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2pPr>
            <a:lvl3pPr lvl="2"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3pPr>
            <a:lvl4pPr lvl="3"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4pPr>
            <a:lvl5pPr lvl="4"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5pPr>
            <a:lvl6pPr lvl="5"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6pPr>
            <a:lvl7pPr lvl="6"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7pPr>
            <a:lvl8pPr lvl="7"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8pPr>
            <a:lvl9pPr lvl="8"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9pPr>
          </a:lstStyle>
          <a:p/>
        </p:txBody>
      </p:sp>
      <p:sp>
        <p:nvSpPr>
          <p:cNvPr id="132" name="Google Shape;132;p27"/>
          <p:cNvSpPr txBox="1"/>
          <p:nvPr>
            <p:ph idx="1" type="body"/>
          </p:nvPr>
        </p:nvSpPr>
        <p:spPr>
          <a:xfrm>
            <a:off x="311700" y="1687902"/>
            <a:ext cx="8520525" cy="26901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Font typeface="Poppins"/>
              <a:buChar char="●"/>
              <a:defRPr sz="1400">
                <a:latin typeface="Poppins"/>
                <a:ea typeface="Poppins"/>
                <a:cs typeface="Poppins"/>
                <a:sym typeface="Poppins"/>
              </a:defRPr>
            </a:lvl1pPr>
            <a:lvl2pPr indent="-292100" lvl="1" marL="914400" rtl="0" algn="l">
              <a:lnSpc>
                <a:spcPct val="115000"/>
              </a:lnSpc>
              <a:spcBef>
                <a:spcPts val="0"/>
              </a:spcBef>
              <a:spcAft>
                <a:spcPts val="0"/>
              </a:spcAft>
              <a:buSzPts val="1000"/>
              <a:buFont typeface="Poppins"/>
              <a:buChar char="○"/>
              <a:defRPr sz="1000">
                <a:latin typeface="Poppins"/>
                <a:ea typeface="Poppins"/>
                <a:cs typeface="Poppins"/>
                <a:sym typeface="Poppins"/>
              </a:defRPr>
            </a:lvl2pPr>
            <a:lvl3pPr indent="-292100" lvl="2" marL="1371600" rtl="0" algn="l">
              <a:lnSpc>
                <a:spcPct val="115000"/>
              </a:lnSpc>
              <a:spcBef>
                <a:spcPts val="0"/>
              </a:spcBef>
              <a:spcAft>
                <a:spcPts val="0"/>
              </a:spcAft>
              <a:buSzPts val="1000"/>
              <a:buFont typeface="Poppins"/>
              <a:buChar char="■"/>
              <a:defRPr sz="1000">
                <a:latin typeface="Poppins"/>
                <a:ea typeface="Poppins"/>
                <a:cs typeface="Poppins"/>
                <a:sym typeface="Poppins"/>
              </a:defRPr>
            </a:lvl3pPr>
            <a:lvl4pPr indent="-317500" lvl="3" marL="18288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4pPr>
            <a:lvl5pPr indent="-317500" lvl="4" marL="22860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5pPr>
            <a:lvl6pPr indent="-317500" lvl="5" marL="27432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6pPr>
            <a:lvl7pPr indent="-317500" lvl="6" marL="32004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7pPr>
            <a:lvl8pPr indent="-317500" lvl="7" marL="36576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8pPr>
            <a:lvl9pPr indent="-317500" lvl="8" marL="41148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9pPr>
          </a:lstStyle>
          <a:p/>
        </p:txBody>
      </p:sp>
      <p:sp>
        <p:nvSpPr>
          <p:cNvPr id="133" name="Google Shape;133;p27"/>
          <p:cNvSpPr txBox="1"/>
          <p:nvPr>
            <p:ph idx="12" type="sldNum"/>
          </p:nvPr>
        </p:nvSpPr>
        <p:spPr>
          <a:xfrm>
            <a:off x="8518950" y="4760775"/>
            <a:ext cx="352575" cy="313875"/>
          </a:xfrm>
          <a:prstGeom prst="rect">
            <a:avLst/>
          </a:prstGeom>
          <a:noFill/>
          <a:ln>
            <a:noFill/>
          </a:ln>
        </p:spPr>
        <p:txBody>
          <a:bodyPr anchorCtr="0" anchor="t" bIns="91425" lIns="91425" spcFirstLastPara="1" rIns="91425" wrap="square" tIns="91425">
            <a:spAutoFit/>
          </a:bodyPr>
          <a:lstStyle>
            <a:lvl1pPr indent="0" lvl="0"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1pPr>
            <a:lvl2pPr indent="0" lvl="1"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2pPr>
            <a:lvl3pPr indent="0" lvl="2"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3pPr>
            <a:lvl4pPr indent="0" lvl="3"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4pPr>
            <a:lvl5pPr indent="0" lvl="4"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5pPr>
            <a:lvl6pPr indent="0" lvl="5"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6pPr>
            <a:lvl7pPr indent="0" lvl="6"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7pPr>
            <a:lvl8pPr indent="0" lvl="7"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8pPr>
            <a:lvl9pPr indent="0" lvl="8"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9pPr>
          </a:lstStyle>
          <a:p>
            <a:pPr indent="0" lvl="0" marL="0" rtl="0" algn="l">
              <a:spcBef>
                <a:spcPts val="0"/>
              </a:spcBef>
              <a:spcAft>
                <a:spcPts val="0"/>
              </a:spcAft>
              <a:buNone/>
            </a:pPr>
            <a:fld id="{00000000-1234-1234-1234-123412341234}" type="slidenum">
              <a:rPr lang="en"/>
              <a:t>‹#›</a:t>
            </a:fld>
            <a:endParaRPr/>
          </a:p>
        </p:txBody>
      </p:sp>
      <p:sp>
        <p:nvSpPr>
          <p:cNvPr id="134" name="Google Shape;134;p27"/>
          <p:cNvSpPr txBox="1"/>
          <p:nvPr/>
        </p:nvSpPr>
        <p:spPr>
          <a:xfrm>
            <a:off x="1021875" y="4679600"/>
            <a:ext cx="3494925" cy="35775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Poppins Medium"/>
                <a:ea typeface="Poppins Medium"/>
                <a:cs typeface="Poppins Medium"/>
                <a:sym typeface="Poppins Medium"/>
              </a:rPr>
              <a:t>CONFIDENTIAL: DO NOT REDISTRIBUTE</a:t>
            </a:r>
            <a:endParaRPr b="0" i="0" sz="1100" u="none" cap="none" strike="noStrike">
              <a:solidFill>
                <a:srgbClr val="000000"/>
              </a:solidFill>
              <a:latin typeface="Poppins Medium"/>
              <a:ea typeface="Poppins Medium"/>
              <a:cs typeface="Poppins Medium"/>
              <a:sym typeface="Poppins Mediu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2">
    <p:bg>
      <p:bgPr>
        <a:solidFill>
          <a:srgbClr val="F8F5EB"/>
        </a:solidFill>
      </p:bgPr>
    </p:bg>
    <p:spTree>
      <p:nvGrpSpPr>
        <p:cNvPr id="135" name="Shape 135"/>
        <p:cNvGrpSpPr/>
        <p:nvPr/>
      </p:nvGrpSpPr>
      <p:grpSpPr>
        <a:xfrm>
          <a:off x="0" y="0"/>
          <a:ext cx="0" cy="0"/>
          <a:chOff x="0" y="0"/>
          <a:chExt cx="0" cy="0"/>
        </a:xfrm>
      </p:grpSpPr>
      <p:sp>
        <p:nvSpPr>
          <p:cNvPr id="136" name="Google Shape;136;p28"/>
          <p:cNvSpPr txBox="1"/>
          <p:nvPr>
            <p:ph type="title"/>
          </p:nvPr>
        </p:nvSpPr>
        <p:spPr>
          <a:xfrm>
            <a:off x="311700" y="375261"/>
            <a:ext cx="8520525" cy="7308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rgbClr val="DF471C"/>
              </a:buClr>
              <a:buSzPts val="3600"/>
              <a:buNone/>
              <a:defRPr b="1" sz="2900">
                <a:solidFill>
                  <a:srgbClr val="8BCDCD"/>
                </a:solidFill>
              </a:defRPr>
            </a:lvl1pPr>
            <a:lvl2pPr lvl="1"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2pPr>
            <a:lvl3pPr lvl="2"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3pPr>
            <a:lvl4pPr lvl="3"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4pPr>
            <a:lvl5pPr lvl="4"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5pPr>
            <a:lvl6pPr lvl="5"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6pPr>
            <a:lvl7pPr lvl="6"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7pPr>
            <a:lvl8pPr lvl="7"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8pPr>
            <a:lvl9pPr lvl="8" rtl="0" algn="l">
              <a:lnSpc>
                <a:spcPct val="100000"/>
              </a:lnSpc>
              <a:spcBef>
                <a:spcPts val="0"/>
              </a:spcBef>
              <a:spcAft>
                <a:spcPts val="0"/>
              </a:spcAft>
              <a:buSzPts val="2800"/>
              <a:buFont typeface="Poppins Medium"/>
              <a:buNone/>
              <a:defRPr>
                <a:latin typeface="Poppins Medium"/>
                <a:ea typeface="Poppins Medium"/>
                <a:cs typeface="Poppins Medium"/>
                <a:sym typeface="Poppins Medium"/>
              </a:defRPr>
            </a:lvl9pPr>
          </a:lstStyle>
          <a:p/>
        </p:txBody>
      </p:sp>
      <p:sp>
        <p:nvSpPr>
          <p:cNvPr id="137" name="Google Shape;137;p28"/>
          <p:cNvSpPr txBox="1"/>
          <p:nvPr>
            <p:ph idx="1" type="body"/>
          </p:nvPr>
        </p:nvSpPr>
        <p:spPr>
          <a:xfrm>
            <a:off x="311700" y="1687902"/>
            <a:ext cx="8520525" cy="2690100"/>
          </a:xfrm>
          <a:prstGeom prst="rect">
            <a:avLst/>
          </a:prstGeom>
          <a:noFill/>
          <a:ln>
            <a:noFill/>
          </a:ln>
        </p:spPr>
        <p:txBody>
          <a:bodyPr anchorCtr="0" anchor="t" bIns="91425" lIns="91425" spcFirstLastPara="1" rIns="91425" wrap="square" tIns="91425">
            <a:normAutofit/>
          </a:bodyPr>
          <a:lstStyle>
            <a:lvl1pPr indent="-317500" lvl="0" marL="457200" rtl="0" algn="l">
              <a:lnSpc>
                <a:spcPct val="115000"/>
              </a:lnSpc>
              <a:spcBef>
                <a:spcPts val="0"/>
              </a:spcBef>
              <a:spcAft>
                <a:spcPts val="0"/>
              </a:spcAft>
              <a:buSzPts val="1400"/>
              <a:buFont typeface="Poppins"/>
              <a:buChar char="●"/>
              <a:defRPr sz="1400">
                <a:latin typeface="Poppins"/>
                <a:ea typeface="Poppins"/>
                <a:cs typeface="Poppins"/>
                <a:sym typeface="Poppins"/>
              </a:defRPr>
            </a:lvl1pPr>
            <a:lvl2pPr indent="-292100" lvl="1" marL="914400" rtl="0" algn="l">
              <a:lnSpc>
                <a:spcPct val="115000"/>
              </a:lnSpc>
              <a:spcBef>
                <a:spcPts val="0"/>
              </a:spcBef>
              <a:spcAft>
                <a:spcPts val="0"/>
              </a:spcAft>
              <a:buSzPts val="1000"/>
              <a:buFont typeface="Poppins"/>
              <a:buChar char="○"/>
              <a:defRPr sz="1000">
                <a:latin typeface="Poppins"/>
                <a:ea typeface="Poppins"/>
                <a:cs typeface="Poppins"/>
                <a:sym typeface="Poppins"/>
              </a:defRPr>
            </a:lvl2pPr>
            <a:lvl3pPr indent="-292100" lvl="2" marL="1371600" rtl="0" algn="l">
              <a:lnSpc>
                <a:spcPct val="115000"/>
              </a:lnSpc>
              <a:spcBef>
                <a:spcPts val="0"/>
              </a:spcBef>
              <a:spcAft>
                <a:spcPts val="0"/>
              </a:spcAft>
              <a:buSzPts val="1000"/>
              <a:buFont typeface="Poppins"/>
              <a:buChar char="■"/>
              <a:defRPr sz="1000">
                <a:latin typeface="Poppins"/>
                <a:ea typeface="Poppins"/>
                <a:cs typeface="Poppins"/>
                <a:sym typeface="Poppins"/>
              </a:defRPr>
            </a:lvl3pPr>
            <a:lvl4pPr indent="-317500" lvl="3" marL="18288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4pPr>
            <a:lvl5pPr indent="-317500" lvl="4" marL="22860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5pPr>
            <a:lvl6pPr indent="-317500" lvl="5" marL="27432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6pPr>
            <a:lvl7pPr indent="-317500" lvl="6" marL="32004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7pPr>
            <a:lvl8pPr indent="-317500" lvl="7" marL="36576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8pPr>
            <a:lvl9pPr indent="-317500" lvl="8" marL="4114800" rtl="0" algn="l">
              <a:lnSpc>
                <a:spcPct val="115000"/>
              </a:lnSpc>
              <a:spcBef>
                <a:spcPts val="0"/>
              </a:spcBef>
              <a:spcAft>
                <a:spcPts val="0"/>
              </a:spcAft>
              <a:buSzPts val="1400"/>
              <a:buFont typeface="Poppins Medium"/>
              <a:buChar char="■"/>
              <a:defRPr>
                <a:latin typeface="Poppins Medium"/>
                <a:ea typeface="Poppins Medium"/>
                <a:cs typeface="Poppins Medium"/>
                <a:sym typeface="Poppins Medium"/>
              </a:defRPr>
            </a:lvl9pPr>
          </a:lstStyle>
          <a:p/>
        </p:txBody>
      </p:sp>
      <p:sp>
        <p:nvSpPr>
          <p:cNvPr id="138" name="Google Shape;138;p28"/>
          <p:cNvSpPr txBox="1"/>
          <p:nvPr>
            <p:ph idx="12" type="sldNum"/>
          </p:nvPr>
        </p:nvSpPr>
        <p:spPr>
          <a:xfrm>
            <a:off x="8518950" y="4760775"/>
            <a:ext cx="352575" cy="313875"/>
          </a:xfrm>
          <a:prstGeom prst="rect">
            <a:avLst/>
          </a:prstGeom>
          <a:noFill/>
          <a:ln>
            <a:noFill/>
          </a:ln>
        </p:spPr>
        <p:txBody>
          <a:bodyPr anchorCtr="0" anchor="t" bIns="91425" lIns="91425" spcFirstLastPara="1" rIns="91425" wrap="square" tIns="91425">
            <a:spAutoFit/>
          </a:bodyPr>
          <a:lstStyle>
            <a:lvl1pPr indent="0" lvl="0"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1pPr>
            <a:lvl2pPr indent="0" lvl="1"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2pPr>
            <a:lvl3pPr indent="0" lvl="2"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3pPr>
            <a:lvl4pPr indent="0" lvl="3"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4pPr>
            <a:lvl5pPr indent="0" lvl="4"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5pPr>
            <a:lvl6pPr indent="0" lvl="5"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6pPr>
            <a:lvl7pPr indent="0" lvl="6"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7pPr>
            <a:lvl8pPr indent="0" lvl="7"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8pPr>
            <a:lvl9pPr indent="0" lvl="8" marL="0" marR="0" rtl="0" algn="l">
              <a:lnSpc>
                <a:spcPct val="80000"/>
              </a:lnSpc>
              <a:spcBef>
                <a:spcPts val="0"/>
              </a:spcBef>
              <a:spcAft>
                <a:spcPts val="0"/>
              </a:spcAft>
              <a:buClr>
                <a:srgbClr val="000000"/>
              </a:buClr>
              <a:buSzPts val="300"/>
              <a:buFont typeface="Arial"/>
              <a:buNone/>
              <a:defRPr b="0" i="0" sz="1100" u="none" cap="none" strike="noStrike">
                <a:solidFill>
                  <a:srgbClr val="434343"/>
                </a:solidFill>
                <a:latin typeface="Poppins SemiBold"/>
                <a:ea typeface="Poppins SemiBold"/>
                <a:cs typeface="Poppins SemiBold"/>
                <a:sym typeface="Poppins SemiBold"/>
              </a:defRPr>
            </a:lvl9pPr>
          </a:lstStyle>
          <a:p>
            <a:pPr indent="0" lvl="0" marL="0" rtl="0" algn="l">
              <a:spcBef>
                <a:spcPts val="0"/>
              </a:spcBef>
              <a:spcAft>
                <a:spcPts val="0"/>
              </a:spcAft>
              <a:buNone/>
            </a:pPr>
            <a:fld id="{00000000-1234-1234-1234-123412341234}" type="slidenum">
              <a:rPr lang="en"/>
              <a:t>‹#›</a:t>
            </a:fld>
            <a:endParaRPr/>
          </a:p>
        </p:txBody>
      </p:sp>
      <p:sp>
        <p:nvSpPr>
          <p:cNvPr id="139" name="Google Shape;139;p28"/>
          <p:cNvSpPr txBox="1"/>
          <p:nvPr/>
        </p:nvSpPr>
        <p:spPr>
          <a:xfrm>
            <a:off x="1021875" y="4679600"/>
            <a:ext cx="3494925" cy="35775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Poppins Medium"/>
                <a:ea typeface="Poppins Medium"/>
                <a:cs typeface="Poppins Medium"/>
                <a:sym typeface="Poppins Medium"/>
              </a:rPr>
              <a:t>CONFIDENTIAL: DO NOT REDISTRIBUTE</a:t>
            </a:r>
            <a:endParaRPr b="0" i="0" sz="1100" u="none" cap="none" strike="noStrike">
              <a:solidFill>
                <a:srgbClr val="000000"/>
              </a:solidFill>
              <a:latin typeface="Poppins Medium"/>
              <a:ea typeface="Poppins Medium"/>
              <a:cs typeface="Poppins Medium"/>
              <a:sym typeface="Poppins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7" Type="http://schemas.openxmlformats.org/officeDocument/2006/relationships/theme" Target="../theme/theme3.xml"/><Relationship Id="rId16" Type="http://schemas.openxmlformats.org/officeDocument/2006/relationships/slideLayout" Target="../slideLayouts/slideLayout26.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53" name="Google Shape;53;p13"/>
          <p:cNvPicPr preferRelativeResize="0"/>
          <p:nvPr/>
        </p:nvPicPr>
        <p:blipFill>
          <a:blip r:embed="rId1">
            <a:alphaModFix/>
          </a:blip>
          <a:stretch>
            <a:fillRect/>
          </a:stretch>
        </p:blipFill>
        <p:spPr>
          <a:xfrm>
            <a:off x="8115881" y="4733928"/>
            <a:ext cx="887193" cy="3193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9"/>
          <p:cNvSpPr txBox="1"/>
          <p:nvPr/>
        </p:nvSpPr>
        <p:spPr>
          <a:xfrm>
            <a:off x="3640250" y="1945400"/>
            <a:ext cx="3119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pic>
        <p:nvPicPr>
          <p:cNvPr id="145" name="Google Shape;145;p29"/>
          <p:cNvPicPr preferRelativeResize="0"/>
          <p:nvPr/>
        </p:nvPicPr>
        <p:blipFill>
          <a:blip r:embed="rId3">
            <a:alphaModFix/>
          </a:blip>
          <a:stretch>
            <a:fillRect/>
          </a:stretch>
        </p:blipFill>
        <p:spPr>
          <a:xfrm>
            <a:off x="129925" y="185400"/>
            <a:ext cx="962351" cy="346425"/>
          </a:xfrm>
          <a:prstGeom prst="rect">
            <a:avLst/>
          </a:prstGeom>
          <a:noFill/>
          <a:ln>
            <a:noFill/>
          </a:ln>
        </p:spPr>
      </p:pic>
      <p:sp>
        <p:nvSpPr>
          <p:cNvPr id="146" name="Google Shape;146;p29"/>
          <p:cNvSpPr txBox="1"/>
          <p:nvPr/>
        </p:nvSpPr>
        <p:spPr>
          <a:xfrm>
            <a:off x="190200" y="1945400"/>
            <a:ext cx="4381800" cy="100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solidFill>
                  <a:schemeClr val="lt1"/>
                </a:solidFill>
                <a:latin typeface="Nunito ExtraBold"/>
                <a:ea typeface="Nunito ExtraBold"/>
                <a:cs typeface="Nunito ExtraBold"/>
                <a:sym typeface="Nunito ExtraBold"/>
              </a:rPr>
              <a:t>=</a:t>
            </a:r>
            <a:endParaRPr sz="2500">
              <a:solidFill>
                <a:schemeClr val="lt1"/>
              </a:solidFill>
              <a:latin typeface="Nunito ExtraBold"/>
              <a:ea typeface="Nunito ExtraBold"/>
              <a:cs typeface="Nunito ExtraBold"/>
              <a:sym typeface="Nunito ExtraBold"/>
            </a:endParaRPr>
          </a:p>
          <a:p>
            <a:pPr indent="0" lvl="0" marL="0" rtl="0" algn="l">
              <a:spcBef>
                <a:spcPts val="0"/>
              </a:spcBef>
              <a:spcAft>
                <a:spcPts val="0"/>
              </a:spcAft>
              <a:buNone/>
            </a:pPr>
            <a:r>
              <a:t/>
            </a:r>
            <a:endParaRPr sz="1800">
              <a:solidFill>
                <a:schemeClr val="lt1"/>
              </a:solidFill>
              <a:latin typeface="Raleway SemiBold"/>
              <a:ea typeface="Raleway SemiBold"/>
              <a:cs typeface="Raleway SemiBold"/>
              <a:sym typeface="Raleway SemiBold"/>
            </a:endParaRPr>
          </a:p>
        </p:txBody>
      </p:sp>
      <p:pic>
        <p:nvPicPr>
          <p:cNvPr id="147" name="Google Shape;147;p29"/>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nvSpPr>
        <p:spPr>
          <a:xfrm>
            <a:off x="215500" y="230000"/>
            <a:ext cx="8560500" cy="85740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chemeClr val="dk1"/>
              </a:buClr>
              <a:buSzPts val="1400"/>
              <a:buFont typeface="Nunito"/>
              <a:buNone/>
            </a:pPr>
            <a:r>
              <a:rPr b="1" lang="en" sz="1900">
                <a:solidFill>
                  <a:schemeClr val="dk1"/>
                </a:solidFill>
                <a:latin typeface="Nunito"/>
                <a:ea typeface="Nunito"/>
                <a:cs typeface="Nunito"/>
                <a:sym typeface="Nunito"/>
              </a:rPr>
              <a:t>Create hands-on WebAR </a:t>
            </a:r>
            <a:r>
              <a:rPr b="1" lang="en" sz="1900">
                <a:solidFill>
                  <a:schemeClr val="dk1"/>
                </a:solidFill>
                <a:latin typeface="Nunito"/>
                <a:ea typeface="Nunito"/>
                <a:cs typeface="Nunito"/>
                <a:sym typeface="Nunito"/>
              </a:rPr>
              <a:t>experiences</a:t>
            </a:r>
            <a:r>
              <a:rPr b="1" lang="en" sz="1900">
                <a:solidFill>
                  <a:schemeClr val="dk1"/>
                </a:solidFill>
                <a:latin typeface="Nunito"/>
                <a:ea typeface="Nunito"/>
                <a:cs typeface="Nunito"/>
                <a:sym typeface="Nunito"/>
              </a:rPr>
              <a:t> </a:t>
            </a:r>
            <a:r>
              <a:rPr b="1" lang="en" sz="1900">
                <a:solidFill>
                  <a:schemeClr val="dk1"/>
                </a:solidFill>
                <a:latin typeface="Nunito"/>
                <a:ea typeface="Nunito"/>
                <a:cs typeface="Nunito"/>
                <a:sym typeface="Nunito"/>
              </a:rPr>
              <a:t>using</a:t>
            </a:r>
            <a:r>
              <a:rPr b="1" lang="en" sz="1900">
                <a:solidFill>
                  <a:schemeClr val="dk1"/>
                </a:solidFill>
                <a:latin typeface="Nunito"/>
                <a:ea typeface="Nunito"/>
                <a:cs typeface="Nunito"/>
                <a:sym typeface="Nunito"/>
              </a:rPr>
              <a:t> hands, wrists, and fingers</a:t>
            </a:r>
            <a:endParaRPr b="1" i="0" sz="1900" u="none" cap="none" strike="noStrike">
              <a:solidFill>
                <a:srgbClr val="000000"/>
              </a:solidFill>
              <a:latin typeface="Nunito"/>
              <a:ea typeface="Nunito"/>
              <a:cs typeface="Nunito"/>
              <a:sym typeface="Nunito"/>
            </a:endParaRPr>
          </a:p>
        </p:txBody>
      </p:sp>
      <p:sp>
        <p:nvSpPr>
          <p:cNvPr id="154" name="Google Shape;154;p30"/>
          <p:cNvSpPr txBox="1"/>
          <p:nvPr/>
        </p:nvSpPr>
        <p:spPr>
          <a:xfrm>
            <a:off x="215500" y="936300"/>
            <a:ext cx="6928200" cy="495600"/>
          </a:xfrm>
          <a:prstGeom prst="rect">
            <a:avLst/>
          </a:prstGeom>
          <a:noFill/>
          <a:ln>
            <a:noFill/>
          </a:ln>
        </p:spPr>
        <p:txBody>
          <a:bodyPr anchorCtr="0" anchor="t" bIns="19050" lIns="19050" spcFirstLastPara="1" rIns="19050" wrap="square" tIns="19050">
            <a:noAutofit/>
          </a:bodyPr>
          <a:lstStyle/>
          <a:p>
            <a:pPr indent="0" lvl="0" marL="0" rtl="0" algn="l">
              <a:spcBef>
                <a:spcPts val="0"/>
              </a:spcBef>
              <a:spcAft>
                <a:spcPts val="0"/>
              </a:spcAft>
              <a:buNone/>
            </a:pPr>
            <a:r>
              <a:rPr lang="en" sz="1500">
                <a:solidFill>
                  <a:schemeClr val="dk1"/>
                </a:solidFill>
                <a:latin typeface="Nunito"/>
                <a:ea typeface="Nunito"/>
                <a:cs typeface="Nunito"/>
                <a:sym typeface="Nunito"/>
              </a:rPr>
              <a:t>Hand Tracking, the latest for 8th Wall’s Human AR suite, equips you with the tools to create engaging </a:t>
            </a:r>
            <a:r>
              <a:rPr lang="en" sz="1500">
                <a:solidFill>
                  <a:schemeClr val="dk1"/>
                </a:solidFill>
                <a:latin typeface="Nunito"/>
                <a:ea typeface="Nunito"/>
                <a:cs typeface="Nunito"/>
                <a:sym typeface="Nunito"/>
              </a:rPr>
              <a:t>experiences</a:t>
            </a:r>
            <a:r>
              <a:rPr lang="en" sz="1500">
                <a:solidFill>
                  <a:schemeClr val="dk1"/>
                </a:solidFill>
                <a:latin typeface="Nunito"/>
                <a:ea typeface="Nunito"/>
                <a:cs typeface="Nunito"/>
                <a:sym typeface="Nunito"/>
              </a:rPr>
              <a:t> that use the entire hand as a canvas for AR.  </a:t>
            </a:r>
            <a:endParaRPr sz="1500">
              <a:solidFill>
                <a:schemeClr val="dk1"/>
              </a:solidFill>
              <a:latin typeface="Nunito"/>
              <a:ea typeface="Nunito"/>
              <a:cs typeface="Nunito"/>
              <a:sym typeface="Nunito"/>
            </a:endParaRPr>
          </a:p>
          <a:p>
            <a:pPr indent="0" lvl="0" marL="0" marR="0" rtl="0" algn="l">
              <a:lnSpc>
                <a:spcPct val="100000"/>
              </a:lnSpc>
              <a:spcBef>
                <a:spcPts val="0"/>
              </a:spcBef>
              <a:spcAft>
                <a:spcPts val="0"/>
              </a:spcAft>
              <a:buNone/>
            </a:pPr>
            <a:r>
              <a:t/>
            </a:r>
            <a:endParaRPr sz="1500">
              <a:solidFill>
                <a:schemeClr val="dk1"/>
              </a:solidFill>
              <a:latin typeface="Nunito"/>
              <a:ea typeface="Nunito"/>
              <a:cs typeface="Nunito"/>
              <a:sym typeface="Nunito"/>
            </a:endParaRPr>
          </a:p>
        </p:txBody>
      </p:sp>
      <p:sp>
        <p:nvSpPr>
          <p:cNvPr id="155" name="Google Shape;155;p30"/>
          <p:cNvSpPr txBox="1"/>
          <p:nvPr/>
        </p:nvSpPr>
        <p:spPr>
          <a:xfrm>
            <a:off x="297075" y="1540025"/>
            <a:ext cx="4465200" cy="3032400"/>
          </a:xfrm>
          <a:prstGeom prst="rect">
            <a:avLst/>
          </a:prstGeom>
          <a:noFill/>
          <a:ln>
            <a:noFill/>
          </a:ln>
        </p:spPr>
        <p:txBody>
          <a:bodyPr anchorCtr="0" anchor="t" bIns="91425" lIns="91425" spcFirstLastPara="1" rIns="91425" wrap="square" tIns="91425">
            <a:spAutoFit/>
          </a:bodyPr>
          <a:lstStyle/>
          <a:p>
            <a:pPr indent="-336550" lvl="0" marL="342900" rtl="0" algn="l">
              <a:spcBef>
                <a:spcPts val="0"/>
              </a:spcBef>
              <a:spcAft>
                <a:spcPts val="0"/>
              </a:spcAft>
              <a:buClr>
                <a:schemeClr val="dk1"/>
              </a:buClr>
              <a:buSzPts val="1700"/>
              <a:buFont typeface="Nunito"/>
              <a:buChar char="•"/>
            </a:pPr>
            <a:r>
              <a:rPr i="1" lang="en" sz="1300">
                <a:solidFill>
                  <a:schemeClr val="dk1"/>
                </a:solidFill>
                <a:latin typeface="Nunito"/>
                <a:ea typeface="Nunito"/>
                <a:cs typeface="Nunito"/>
                <a:sym typeface="Nunito"/>
              </a:rPr>
              <a:t>Innovative</a:t>
            </a:r>
            <a:r>
              <a:rPr lang="en" sz="1300">
                <a:solidFill>
                  <a:schemeClr val="dk1"/>
                </a:solidFill>
                <a:latin typeface="Nunito"/>
                <a:ea typeface="Nunito"/>
                <a:cs typeface="Nunito"/>
                <a:sym typeface="Nunito"/>
              </a:rPr>
              <a:t> </a:t>
            </a:r>
            <a:r>
              <a:rPr i="1" lang="en" sz="1300">
                <a:solidFill>
                  <a:schemeClr val="dk1"/>
                </a:solidFill>
                <a:latin typeface="Nunito"/>
                <a:ea typeface="Nunito"/>
                <a:cs typeface="Nunito"/>
                <a:sym typeface="Nunito"/>
              </a:rPr>
              <a:t>Hand Model</a:t>
            </a:r>
            <a:r>
              <a:rPr lang="en" sz="1300">
                <a:solidFill>
                  <a:schemeClr val="dk1"/>
                </a:solidFill>
                <a:latin typeface="Nunito"/>
                <a:ea typeface="Nunito"/>
                <a:cs typeface="Nunito"/>
                <a:sym typeface="Nunito"/>
              </a:rPr>
              <a:t>: Don’t pick just one part of the hand; model extends just past the palm to where a watch sits, unlocking hands, wrists, and fingers in the same experiences. </a:t>
            </a:r>
            <a:endParaRPr sz="1300">
              <a:solidFill>
                <a:schemeClr val="dk1"/>
              </a:solidFill>
              <a:latin typeface="Nunito"/>
              <a:ea typeface="Nunito"/>
              <a:cs typeface="Nunito"/>
              <a:sym typeface="Nunito"/>
            </a:endParaRPr>
          </a:p>
          <a:p>
            <a:pPr indent="-336550" lvl="0" marL="342900" rtl="0" algn="l">
              <a:spcBef>
                <a:spcPts val="0"/>
              </a:spcBef>
              <a:spcAft>
                <a:spcPts val="0"/>
              </a:spcAft>
              <a:buClr>
                <a:schemeClr val="dk1"/>
              </a:buClr>
              <a:buSzPts val="1700"/>
              <a:buFont typeface="Nunito"/>
              <a:buChar char="•"/>
            </a:pPr>
            <a:r>
              <a:rPr i="1" lang="en" sz="1300">
                <a:solidFill>
                  <a:schemeClr val="dk1"/>
                </a:solidFill>
                <a:latin typeface="Nunito"/>
                <a:ea typeface="Nunito"/>
                <a:cs typeface="Nunito"/>
                <a:sym typeface="Nunito"/>
              </a:rPr>
              <a:t>Ready-to-use attachment points:</a:t>
            </a:r>
            <a:r>
              <a:rPr lang="en" sz="1300">
                <a:solidFill>
                  <a:schemeClr val="dk1"/>
                </a:solidFill>
                <a:latin typeface="Nunito"/>
                <a:ea typeface="Nunito"/>
                <a:cs typeface="Nunito"/>
                <a:sym typeface="Nunito"/>
              </a:rPr>
              <a:t> Get an extra hand in your development with 36 attachment points available out-of-the-box for faster, easier anchoring. </a:t>
            </a:r>
            <a:endParaRPr sz="1300">
              <a:solidFill>
                <a:schemeClr val="dk1"/>
              </a:solidFill>
              <a:latin typeface="Nunito"/>
              <a:ea typeface="Nunito"/>
              <a:cs typeface="Nunito"/>
              <a:sym typeface="Nunito"/>
            </a:endParaRPr>
          </a:p>
          <a:p>
            <a:pPr indent="-336550" lvl="0" marL="342900" rtl="0" algn="l">
              <a:spcBef>
                <a:spcPts val="0"/>
              </a:spcBef>
              <a:spcAft>
                <a:spcPts val="0"/>
              </a:spcAft>
              <a:buClr>
                <a:schemeClr val="dk1"/>
              </a:buClr>
              <a:buSzPts val="1700"/>
              <a:buFont typeface="Nunito"/>
              <a:buChar char="•"/>
            </a:pPr>
            <a:r>
              <a:rPr i="1" lang="en" sz="1300">
                <a:solidFill>
                  <a:schemeClr val="dk1"/>
                </a:solidFill>
                <a:latin typeface="Nunito"/>
                <a:ea typeface="Nunito"/>
                <a:cs typeface="Nunito"/>
                <a:sym typeface="Nunito"/>
              </a:rPr>
              <a:t>Adaptive hand mesh: </a:t>
            </a:r>
            <a:r>
              <a:rPr lang="en" sz="1300">
                <a:solidFill>
                  <a:schemeClr val="dk1"/>
                </a:solidFill>
                <a:latin typeface="Nunito"/>
                <a:ea typeface="Nunito"/>
                <a:cs typeface="Nunito"/>
                <a:sym typeface="Nunito"/>
              </a:rPr>
              <a:t>Objects are a perfect fit with personalized hand meshes dynamically created for each individual that match objects to the size and volume of their hand. </a:t>
            </a:r>
            <a:endParaRPr sz="1300">
              <a:solidFill>
                <a:schemeClr val="dk1"/>
              </a:solidFill>
              <a:latin typeface="Nunito"/>
              <a:ea typeface="Nunito"/>
              <a:cs typeface="Nunito"/>
              <a:sym typeface="Nunito"/>
            </a:endParaRPr>
          </a:p>
          <a:p>
            <a:pPr indent="-336550" lvl="0" marL="342900" rtl="0" algn="l">
              <a:spcBef>
                <a:spcPts val="0"/>
              </a:spcBef>
              <a:spcAft>
                <a:spcPts val="0"/>
              </a:spcAft>
              <a:buClr>
                <a:schemeClr val="dk1"/>
              </a:buClr>
              <a:buSzPts val="1700"/>
              <a:buFont typeface="Nunito"/>
              <a:buChar char="•"/>
            </a:pPr>
            <a:r>
              <a:rPr i="1" lang="en" sz="1300">
                <a:solidFill>
                  <a:schemeClr val="dk1"/>
                </a:solidFill>
                <a:latin typeface="Nunito"/>
                <a:ea typeface="Nunito"/>
                <a:cs typeface="Nunito"/>
                <a:sym typeface="Nunito"/>
              </a:rPr>
              <a:t>Handful of new use cases: </a:t>
            </a:r>
            <a:r>
              <a:rPr lang="en" sz="1300">
                <a:solidFill>
                  <a:schemeClr val="dk1"/>
                </a:solidFill>
                <a:latin typeface="Nunito"/>
                <a:ea typeface="Nunito"/>
                <a:cs typeface="Nunito"/>
                <a:sym typeface="Nunito"/>
              </a:rPr>
              <a:t>Create immersive interactions, special effects, virtual try-on and more</a:t>
            </a:r>
            <a:endParaRPr sz="1200">
              <a:latin typeface="Calibri"/>
              <a:ea typeface="Calibri"/>
              <a:cs typeface="Calibri"/>
              <a:sym typeface="Calibri"/>
            </a:endParaRPr>
          </a:p>
        </p:txBody>
      </p:sp>
      <p:pic>
        <p:nvPicPr>
          <p:cNvPr id="156" name="Google Shape;156;p30"/>
          <p:cNvPicPr preferRelativeResize="0"/>
          <p:nvPr/>
        </p:nvPicPr>
        <p:blipFill>
          <a:blip r:embed="rId3">
            <a:alphaModFix/>
          </a:blip>
          <a:stretch>
            <a:fillRect/>
          </a:stretch>
        </p:blipFill>
        <p:spPr>
          <a:xfrm>
            <a:off x="4737150" y="1769075"/>
            <a:ext cx="4248400" cy="2574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nvSpPr>
        <p:spPr>
          <a:xfrm>
            <a:off x="173500" y="86125"/>
            <a:ext cx="8606400" cy="85740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chemeClr val="dk1"/>
              </a:buClr>
              <a:buSzPts val="1400"/>
              <a:buFont typeface="Nunito"/>
              <a:buNone/>
            </a:pPr>
            <a:r>
              <a:rPr b="1" lang="en" sz="1900">
                <a:solidFill>
                  <a:schemeClr val="dk1"/>
                </a:solidFill>
                <a:latin typeface="Nunito"/>
                <a:ea typeface="Nunito"/>
                <a:cs typeface="Nunito"/>
                <a:sym typeface="Nunito"/>
              </a:rPr>
              <a:t>Sample | Email Outreach - Option 1</a:t>
            </a:r>
            <a:endParaRPr b="1" i="0" sz="1900" u="none" cap="none" strike="noStrike">
              <a:solidFill>
                <a:srgbClr val="000000"/>
              </a:solidFill>
              <a:latin typeface="Nunito"/>
              <a:ea typeface="Nunito"/>
              <a:cs typeface="Nunito"/>
              <a:sym typeface="Nunito"/>
            </a:endParaRPr>
          </a:p>
        </p:txBody>
      </p:sp>
      <p:sp>
        <p:nvSpPr>
          <p:cNvPr id="162" name="Google Shape;162;p31"/>
          <p:cNvSpPr txBox="1"/>
          <p:nvPr/>
        </p:nvSpPr>
        <p:spPr>
          <a:xfrm>
            <a:off x="315075" y="903200"/>
            <a:ext cx="8464800" cy="448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1100">
                <a:solidFill>
                  <a:schemeClr val="dk1"/>
                </a:solidFill>
                <a:latin typeface="Raleway"/>
                <a:ea typeface="Raleway"/>
                <a:cs typeface="Raleway"/>
                <a:sym typeface="Raleway"/>
              </a:rPr>
              <a:t>Subject: </a:t>
            </a:r>
            <a:r>
              <a:rPr lang="en" sz="1100">
                <a:solidFill>
                  <a:schemeClr val="dk1"/>
                </a:solidFill>
                <a:latin typeface="Raleway"/>
                <a:ea typeface="Raleway"/>
                <a:cs typeface="Raleway"/>
                <a:sym typeface="Raleway"/>
              </a:rPr>
              <a:t> Enhance your WebAR experience with our new Hand Tracking feature!</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i="1" lang="en" sz="1100">
                <a:solidFill>
                  <a:schemeClr val="dk1"/>
                </a:solidFill>
                <a:latin typeface="Raleway"/>
                <a:ea typeface="Raleway"/>
                <a:cs typeface="Raleway"/>
                <a:sym typeface="Raleway"/>
              </a:rPr>
              <a:t>Body:</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aleway"/>
                <a:ea typeface="Raleway"/>
                <a:cs typeface="Raleway"/>
                <a:sym typeface="Raleway"/>
              </a:rPr>
              <a:t>Hi {{first.name}},</a:t>
            </a:r>
            <a:br>
              <a:rPr lang="en" sz="1100">
                <a:solidFill>
                  <a:schemeClr val="dk1"/>
                </a:solidFill>
                <a:latin typeface="Raleway"/>
                <a:ea typeface="Raleway"/>
                <a:cs typeface="Raleway"/>
                <a:sym typeface="Raleway"/>
              </a:rPr>
            </a:b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aleway"/>
                <a:ea typeface="Raleway"/>
                <a:cs typeface="Raleway"/>
                <a:sym typeface="Raleway"/>
              </a:rPr>
              <a:t>Have you heard? 8th Wall just released Hand Tracking, the latest feature for their Human AR </a:t>
            </a:r>
            <a:r>
              <a:rPr lang="en" sz="1100">
                <a:solidFill>
                  <a:schemeClr val="dk1"/>
                </a:solidFill>
                <a:latin typeface="Raleway"/>
                <a:ea typeface="Raleway"/>
                <a:cs typeface="Raleway"/>
                <a:sym typeface="Raleway"/>
              </a:rPr>
              <a:t>suite of tools</a:t>
            </a:r>
            <a:r>
              <a:rPr lang="en" sz="1100">
                <a:solidFill>
                  <a:schemeClr val="dk1"/>
                </a:solidFill>
                <a:latin typeface="Raleway"/>
                <a:ea typeface="Raleway"/>
                <a:cs typeface="Raleway"/>
                <a:sym typeface="Raleway"/>
              </a:rPr>
              <a:t>, giving you the </a:t>
            </a:r>
            <a:r>
              <a:rPr lang="en" sz="1100">
                <a:solidFill>
                  <a:schemeClr val="dk1"/>
                </a:solidFill>
                <a:latin typeface="Raleway"/>
                <a:ea typeface="Raleway"/>
                <a:cs typeface="Raleway"/>
                <a:sym typeface="Raleway"/>
              </a:rPr>
              <a:t>power</a:t>
            </a:r>
            <a:r>
              <a:rPr lang="en" sz="1100">
                <a:solidFill>
                  <a:schemeClr val="dk1"/>
                </a:solidFill>
                <a:latin typeface="Raleway"/>
                <a:ea typeface="Raleway"/>
                <a:cs typeface="Raleway"/>
                <a:sym typeface="Raleway"/>
              </a:rPr>
              <a:t> to use the entire hand as a canvas for AR.  </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aleway"/>
                <a:ea typeface="Raleway"/>
                <a:cs typeface="Raleway"/>
                <a:sym typeface="Raleway"/>
              </a:rPr>
              <a:t>This new tool gives you the ability to construct immersive WebAR experiences that are universally accessible in the browser, enhancing the way your audience interacts with your applications. Whether it's for immersive interactions, puppeteering, special effects, or virtual try-on, Hand Tracking makes it all possible with key features like: </a:t>
            </a:r>
            <a:br>
              <a:rPr lang="en" sz="1100">
                <a:solidFill>
                  <a:schemeClr val="dk1"/>
                </a:solidFill>
                <a:latin typeface="Raleway"/>
                <a:ea typeface="Raleway"/>
                <a:cs typeface="Raleway"/>
                <a:sym typeface="Raleway"/>
              </a:rPr>
            </a:br>
            <a:endParaRPr sz="1100">
              <a:solidFill>
                <a:schemeClr val="dk1"/>
              </a:solidFill>
              <a:latin typeface="Raleway"/>
              <a:ea typeface="Raleway"/>
              <a:cs typeface="Raleway"/>
              <a:sym typeface="Raleway"/>
            </a:endParaRPr>
          </a:p>
          <a:p>
            <a:pPr indent="-298450" lvl="0" marL="457200" rtl="0" algn="l">
              <a:lnSpc>
                <a:spcPct val="115000"/>
              </a:lnSpc>
              <a:spcBef>
                <a:spcPts val="0"/>
              </a:spcBef>
              <a:spcAft>
                <a:spcPts val="0"/>
              </a:spcAft>
              <a:buClr>
                <a:schemeClr val="dk1"/>
              </a:buClr>
              <a:buSzPts val="1100"/>
              <a:buFont typeface="Raleway"/>
              <a:buChar char="●"/>
            </a:pPr>
            <a:r>
              <a:rPr lang="en" sz="1100">
                <a:solidFill>
                  <a:schemeClr val="dk1"/>
                </a:solidFill>
                <a:latin typeface="Raleway"/>
                <a:ea typeface="Raleway"/>
                <a:cs typeface="Raleway"/>
                <a:sym typeface="Raleway"/>
              </a:rPr>
              <a:t>Proprietary hand model that extends just past the palm to wrist</a:t>
            </a:r>
            <a:endParaRPr sz="1100">
              <a:solidFill>
                <a:schemeClr val="dk1"/>
              </a:solidFill>
              <a:latin typeface="Raleway"/>
              <a:ea typeface="Raleway"/>
              <a:cs typeface="Raleway"/>
              <a:sym typeface="Raleway"/>
            </a:endParaRPr>
          </a:p>
          <a:p>
            <a:pPr indent="-298450" lvl="0" marL="457200" rtl="0" algn="l">
              <a:lnSpc>
                <a:spcPct val="115000"/>
              </a:lnSpc>
              <a:spcBef>
                <a:spcPts val="0"/>
              </a:spcBef>
              <a:spcAft>
                <a:spcPts val="0"/>
              </a:spcAft>
              <a:buClr>
                <a:schemeClr val="dk1"/>
              </a:buClr>
              <a:buSzPts val="1100"/>
              <a:buFont typeface="Raleway"/>
              <a:buChar char="●"/>
            </a:pPr>
            <a:r>
              <a:rPr lang="en" sz="1100">
                <a:solidFill>
                  <a:schemeClr val="dk1"/>
                </a:solidFill>
                <a:latin typeface="Raleway"/>
                <a:ea typeface="Raleway"/>
                <a:cs typeface="Raleway"/>
                <a:sym typeface="Raleway"/>
              </a:rPr>
              <a:t>Adaptive hand meshes dynamically created for each </a:t>
            </a:r>
            <a:r>
              <a:rPr lang="en" sz="1100">
                <a:solidFill>
                  <a:schemeClr val="dk1"/>
                </a:solidFill>
                <a:latin typeface="Raleway"/>
                <a:ea typeface="Raleway"/>
                <a:cs typeface="Raleway"/>
                <a:sym typeface="Raleway"/>
              </a:rPr>
              <a:t>individual</a:t>
            </a:r>
            <a:r>
              <a:rPr lang="en" sz="1100">
                <a:solidFill>
                  <a:schemeClr val="dk1"/>
                </a:solidFill>
                <a:latin typeface="Raleway"/>
                <a:ea typeface="Raleway"/>
                <a:cs typeface="Raleway"/>
                <a:sym typeface="Raleway"/>
              </a:rPr>
              <a:t> that </a:t>
            </a:r>
            <a:r>
              <a:rPr lang="en" sz="1100">
                <a:solidFill>
                  <a:schemeClr val="dk1"/>
                </a:solidFill>
                <a:latin typeface="Raleway"/>
                <a:ea typeface="Raleway"/>
                <a:cs typeface="Raleway"/>
                <a:sym typeface="Raleway"/>
              </a:rPr>
              <a:t>matches</a:t>
            </a:r>
            <a:r>
              <a:rPr lang="en" sz="1100">
                <a:solidFill>
                  <a:schemeClr val="dk1"/>
                </a:solidFill>
                <a:latin typeface="Raleway"/>
                <a:ea typeface="Raleway"/>
                <a:cs typeface="Raleway"/>
                <a:sym typeface="Raleway"/>
              </a:rPr>
              <a:t> objects to the size and volume of their hand </a:t>
            </a:r>
            <a:endParaRPr sz="1100">
              <a:solidFill>
                <a:schemeClr val="dk1"/>
              </a:solidFill>
              <a:latin typeface="Raleway"/>
              <a:ea typeface="Raleway"/>
              <a:cs typeface="Raleway"/>
              <a:sym typeface="Raleway"/>
            </a:endParaRPr>
          </a:p>
          <a:p>
            <a:pPr indent="-298450" lvl="0" marL="457200" rtl="0" algn="l">
              <a:lnSpc>
                <a:spcPct val="115000"/>
              </a:lnSpc>
              <a:spcBef>
                <a:spcPts val="0"/>
              </a:spcBef>
              <a:spcAft>
                <a:spcPts val="0"/>
              </a:spcAft>
              <a:buClr>
                <a:schemeClr val="dk1"/>
              </a:buClr>
              <a:buSzPts val="1100"/>
              <a:buFont typeface="Raleway"/>
              <a:buChar char="●"/>
            </a:pPr>
            <a:r>
              <a:rPr lang="en" sz="1100">
                <a:solidFill>
                  <a:schemeClr val="dk1"/>
                </a:solidFill>
                <a:latin typeface="Raleway"/>
                <a:ea typeface="Raleway"/>
                <a:cs typeface="Raleway"/>
                <a:sym typeface="Raleway"/>
              </a:rPr>
              <a:t>36 ready-to-use attachment points out available out of the box </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aleway"/>
                <a:ea typeface="Raleway"/>
                <a:cs typeface="Raleway"/>
                <a:sym typeface="Raleway"/>
              </a:rPr>
              <a:t>Interested in learning more about how 8th Wall's Hand Tracking can help you unlock a </a:t>
            </a:r>
            <a:r>
              <a:rPr lang="en" sz="1100">
                <a:solidFill>
                  <a:schemeClr val="dk1"/>
                </a:solidFill>
                <a:latin typeface="Raleway"/>
                <a:ea typeface="Raleway"/>
                <a:cs typeface="Raleway"/>
                <a:sym typeface="Raleway"/>
              </a:rPr>
              <a:t>handful</a:t>
            </a:r>
            <a:r>
              <a:rPr lang="en" sz="1100">
                <a:solidFill>
                  <a:schemeClr val="dk1"/>
                </a:solidFill>
                <a:latin typeface="Raleway"/>
                <a:ea typeface="Raleway"/>
                <a:cs typeface="Raleway"/>
                <a:sym typeface="Raleway"/>
              </a:rPr>
              <a:t> of new experiences?Let's schedule a call to discuss further.</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aleway"/>
                <a:ea typeface="Raleway"/>
                <a:cs typeface="Raleway"/>
                <a:sym typeface="Raleway"/>
              </a:rPr>
              <a:t>Best,</a:t>
            </a:r>
            <a:endParaRPr sz="1100">
              <a:solidFill>
                <a:schemeClr val="dk1"/>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latin typeface="Raleway"/>
                <a:ea typeface="Raleway"/>
                <a:cs typeface="Raleway"/>
                <a:sym typeface="Raleway"/>
              </a:rPr>
              <a:t>[Your Name]</a:t>
            </a:r>
            <a:endParaRPr sz="1100">
              <a:solidFill>
                <a:schemeClr val="dk1"/>
              </a:solidFill>
              <a:latin typeface="Raleway"/>
              <a:ea typeface="Raleway"/>
              <a:cs typeface="Raleway"/>
              <a:sym typeface="Raleway"/>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